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6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14" y="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1BDBD-87DC-44CE-9C3C-DE552407C20F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AEE4A-C7CA-43CD-98F2-194E37A41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1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B26D9D-10A8-4C96-9F1B-348CE7FB9E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18D3DF-07DE-4525-8B15-9789A59FE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26D9D-10A8-4C96-9F1B-348CE7FB9E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D3DF-07DE-4525-8B15-9789A59FE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26D9D-10A8-4C96-9F1B-348CE7FB9E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D3DF-07DE-4525-8B15-9789A59FE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26D9D-10A8-4C96-9F1B-348CE7FB9E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D3DF-07DE-4525-8B15-9789A59FE5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26D9D-10A8-4C96-9F1B-348CE7FB9E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D3DF-07DE-4525-8B15-9789A59FE5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26D9D-10A8-4C96-9F1B-348CE7FB9E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D3DF-07DE-4525-8B15-9789A59FE5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26D9D-10A8-4C96-9F1B-348CE7FB9E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D3DF-07DE-4525-8B15-9789A59FE5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26D9D-10A8-4C96-9F1B-348CE7FB9E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D3DF-07DE-4525-8B15-9789A59FE5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26D9D-10A8-4C96-9F1B-348CE7FB9E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D3DF-07DE-4525-8B15-9789A59FE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8B26D9D-10A8-4C96-9F1B-348CE7FB9E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D3DF-07DE-4525-8B15-9789A59FE5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B26D9D-10A8-4C96-9F1B-348CE7FB9E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18D3DF-07DE-4525-8B15-9789A59FE53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B26D9D-10A8-4C96-9F1B-348CE7FB9E4D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18D3DF-07DE-4525-8B15-9789A59FE5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gency FB" pitchFamily="34" charset="0"/>
              </a:rPr>
              <a:t>MARKETING STRATEGIES</a:t>
            </a:r>
            <a:br>
              <a:rPr lang="en-US" sz="3600" b="1" dirty="0" smtClean="0">
                <a:latin typeface="Agency FB" pitchFamily="34" charset="0"/>
              </a:rPr>
            </a:br>
            <a:r>
              <a:rPr lang="en-US" sz="3600" b="1" dirty="0" smtClean="0">
                <a:latin typeface="Agency FB" pitchFamily="34" charset="0"/>
              </a:rPr>
              <a:t>CHESAPEAKE PUBLIC SCHOOLS</a:t>
            </a:r>
            <a:br>
              <a:rPr lang="en-US" sz="3600" b="1" dirty="0" smtClean="0">
                <a:latin typeface="Agency FB" pitchFamily="34" charset="0"/>
              </a:rPr>
            </a:br>
            <a:r>
              <a:rPr lang="en-US" sz="3600" b="1" dirty="0" smtClean="0">
                <a:latin typeface="Agency FB" pitchFamily="34" charset="0"/>
              </a:rPr>
              <a:t>SCHOOL NUTRITION SERVICES</a:t>
            </a:r>
            <a:endParaRPr lang="en-US" sz="3600" b="1" dirty="0"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Alliance Winter Conference </a:t>
            </a:r>
          </a:p>
          <a:p>
            <a:r>
              <a:rPr lang="en-US" dirty="0" smtClean="0"/>
              <a:t>January 27, 2016</a:t>
            </a:r>
          </a:p>
          <a:p>
            <a:r>
              <a:rPr lang="en-US" dirty="0" smtClean="0"/>
              <a:t>Presented by </a:t>
            </a:r>
          </a:p>
          <a:p>
            <a:r>
              <a:rPr lang="en-US" dirty="0" smtClean="0"/>
              <a:t>Joanne Kinsey,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762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9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fact sheets for Breakfast in the Classroom 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	In an effort to education students and teachers on the food components of a reimbursable meal, posters were created for each daily menu.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27495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6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51847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2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Online Survey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Using  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as the method of posting on school 	websites, a survey link for SNS feedback 	was posted for parent/community input.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I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1"/>
            <a:ext cx="2514600" cy="34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0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1771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88469"/>
              </p:ext>
            </p:extLst>
          </p:nvPr>
        </p:nvGraphicFramePr>
        <p:xfrm>
          <a:off x="1676400" y="152400"/>
          <a:ext cx="5334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Acrobat Document" r:id="rId3" imgW="5829103" imgH="7543564" progId="Acrobat.Document.11">
                  <p:embed/>
                </p:oleObj>
              </mc:Choice>
              <mc:Fallback>
                <p:oleObj name="Acrobat Document" r:id="rId3" imgW="5829103" imgH="754356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52400"/>
                        <a:ext cx="5334000" cy="647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6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353472"/>
              </p:ext>
            </p:extLst>
          </p:nvPr>
        </p:nvGraphicFramePr>
        <p:xfrm>
          <a:off x="2209801" y="609600"/>
          <a:ext cx="46482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Acrobat Document" r:id="rId3" imgW="5829103" imgH="7543564" progId="Acrobat.Document.11">
                  <p:embed/>
                </p:oleObj>
              </mc:Choice>
              <mc:Fallback>
                <p:oleObj name="Acrobat Document" r:id="rId3" imgW="5829103" imgH="754356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1" y="609600"/>
                        <a:ext cx="4648200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9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 mobile bus/Nutrition Express </a:t>
            </a:r>
            <a:r>
              <a:rPr lang="en-US" smtClean="0"/>
              <a:t>to deliver nutrition </a:t>
            </a:r>
            <a:r>
              <a:rPr lang="en-US" dirty="0" smtClean="0"/>
              <a:t>education to students</a:t>
            </a:r>
          </a:p>
          <a:p>
            <a:r>
              <a:rPr lang="en-US" dirty="0" smtClean="0"/>
              <a:t>Teachers sign up for school visit using online form </a:t>
            </a:r>
          </a:p>
          <a:p>
            <a:r>
              <a:rPr lang="en-US" dirty="0" smtClean="0"/>
              <a:t>Nutrition Educator delivers lesson on bus and provides a healthy snack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II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7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763320"/>
              </p:ext>
            </p:extLst>
          </p:nvPr>
        </p:nvGraphicFramePr>
        <p:xfrm>
          <a:off x="1676401" y="228600"/>
          <a:ext cx="4800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Acrobat Document" r:id="rId3" imgW="5829103" imgH="7543564" progId="Acrobat.Document.11">
                  <p:embed/>
                </p:oleObj>
              </mc:Choice>
              <mc:Fallback>
                <p:oleObj name="Acrobat Document" r:id="rId3" imgW="5829103" imgH="754356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1" y="228600"/>
                        <a:ext cx="48006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6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menus using </a:t>
            </a:r>
            <a:r>
              <a:rPr lang="en-US" dirty="0" err="1" smtClean="0"/>
              <a:t>Nutrislice</a:t>
            </a:r>
            <a:r>
              <a:rPr lang="en-US" dirty="0" smtClean="0"/>
              <a:t> web based menu system</a:t>
            </a:r>
          </a:p>
          <a:p>
            <a:r>
              <a:rPr lang="en-US" dirty="0" smtClean="0"/>
              <a:t>Product also offers app for mobile devices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Promote menus for all grade levels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Allows users to identify major allergens 	within food items and also provides 	nutritional information for each menu 	option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III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</TotalTime>
  <Words>79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Concourse</vt:lpstr>
      <vt:lpstr>Acrobat Document</vt:lpstr>
      <vt:lpstr>MARKETING STRATEGIES CHESAPEAKE PUBLIC SCHOOLS SCHOOL NUTRITION SERVICES</vt:lpstr>
      <vt:lpstr>Strategy I</vt:lpstr>
      <vt:lpstr>PowerPoint Presentation</vt:lpstr>
      <vt:lpstr>PowerPoint Presentation</vt:lpstr>
      <vt:lpstr>PowerPoint Presentation</vt:lpstr>
      <vt:lpstr>Strategy II </vt:lpstr>
      <vt:lpstr>PowerPoint Presentation</vt:lpstr>
      <vt:lpstr>PowerPoint Presentation</vt:lpstr>
      <vt:lpstr>Strategy III </vt:lpstr>
      <vt:lpstr>PowerPoint Presentation</vt:lpstr>
      <vt:lpstr>Strategy IV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STRATEGIES CHESAPEAKE PUBLIC SCHOOLS SCHOOL NUTRITION SERVICES</dc:title>
  <dc:creator>Kinsey, Joanne</dc:creator>
  <cp:lastModifiedBy>Kinsey, Joanne</cp:lastModifiedBy>
  <cp:revision>24</cp:revision>
  <dcterms:created xsi:type="dcterms:W3CDTF">2016-01-24T18:31:18Z</dcterms:created>
  <dcterms:modified xsi:type="dcterms:W3CDTF">2016-01-25T21:25:54Z</dcterms:modified>
</cp:coreProperties>
</file>